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2"/>
  </p:notesMasterIdLst>
  <p:sldIdLst>
    <p:sldId id="282" r:id="rId5"/>
    <p:sldId id="277" r:id="rId6"/>
    <p:sldId id="273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973"/>
    <a:srgbClr val="428FD6"/>
    <a:srgbClr val="21447C"/>
    <a:srgbClr val="0A1C71"/>
    <a:srgbClr val="CC26B0"/>
    <a:srgbClr val="292983"/>
    <a:srgbClr val="001A70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442DE-3005-4BC8-A7B0-5C12EDB5AC8B}" v="24" dt="2026-03-04T16:09:07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7" autoAdjust="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5A58A-EA49-AC42-B87E-75642D52D81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82FA9-4BD6-484F-B2AC-F95269092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4F19-80E1-56FB-DF5E-F9DC3013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BA7CC-86F0-D57D-7FF3-3E258729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059C-E2CA-A2FC-BE2A-18E94B94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4A9040-890A-FFA6-B025-9B823891B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4404" y="616247"/>
            <a:ext cx="6743192" cy="21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4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D3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4F19-80E1-56FB-DF5E-F9DC3013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BA7CC-86F0-D57D-7FF3-3E258729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059C-E2CA-A2FC-BE2A-18E94B94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447BB8-79AF-3CB3-1EF0-C0E9F49966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4250" y="987179"/>
            <a:ext cx="5803499" cy="1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5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7725-C6D3-3328-E2F4-45D46191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BCAE-96BA-FECD-7167-DB103C754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0F553-FEA1-409E-6402-2D8654CC3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7D603-039A-185F-544D-175A8889F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E3B44-0CCA-C685-FEC2-7EF9E0D87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8CE6B-CE6D-2114-5F33-A3C2B6F3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199E6-B723-CBF3-A0BA-D49547DC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80A2E-7929-DA8C-3423-BA31004B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6AFB-8563-D94B-917F-305C13E4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CBED-CCEA-209C-1EA2-03D4FC4F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42A3D-4BBB-2378-5EB9-EFECAE9E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0626E-120B-B511-7DD2-68E045BD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324F5-5C6C-0ED1-5687-B1D3311F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6AFB-8563-D94B-917F-305C13E46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6FD7B7-0163-9E85-6AE4-F7BCEE7C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76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064F-904D-98DD-4B00-E75CDA13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17EB-CCC9-9168-7275-60F4EEA2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7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18680-FE15-F2FD-BBED-24B547C8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B90F0-8761-3BB2-0208-CA5F6699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4F2E7-805E-572F-5875-95E55AB9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6AFB-8563-D94B-917F-305C13E4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8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51BF-54E7-8313-74ED-194115BA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24D82-6018-A674-E45C-065BBDD5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5B41-32CD-424F-B100-BE717F91506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BE368-3B42-C5B3-B9B9-AA3FF8EE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B794E-4C90-D22F-1FE7-5D2BD550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FE2A-50F3-4476-BAE9-7BECFDF3B8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1F1407-E16F-9139-26F0-390E6AF19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0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52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51BF-54E7-8313-74ED-194115BA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24D82-6018-A674-E45C-065BBDD5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5B41-32CD-424F-B100-BE717F91506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BE368-3B42-C5B3-B9B9-AA3FF8EE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B794E-4C90-D22F-1FE7-5D2BD550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FE2A-50F3-4476-BAE9-7BECFDF3B8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1F1407-E16F-9139-26F0-390E6AF19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05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52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1D3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9FBC2-4F3D-FDB7-16AB-C84E8A1D9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4250" y="987179"/>
            <a:ext cx="5803499" cy="19497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82812E-D41E-B983-A7EB-D2ED11E87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9392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803AF-D2BF-725E-EDE8-05D7BBDB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7EFA7-D22D-81AE-3E7B-F98CCEAB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36D4-2FA3-C68C-418C-446635994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5B41-32CD-424F-B100-BE717F91506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1DE3B-B056-0336-7A8B-1003F138E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0E048-9085-1711-9C80-79734CDA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FE2A-50F3-4476-BAE9-7BECFDF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8" r:id="rId2"/>
    <p:sldLayoutId id="2147483680" r:id="rId3"/>
    <p:sldLayoutId id="2147483692" r:id="rId4"/>
    <p:sldLayoutId id="2147483677" r:id="rId5"/>
    <p:sldLayoutId id="2147483688" r:id="rId6"/>
    <p:sldLayoutId id="2147483689" r:id="rId7"/>
    <p:sldLayoutId id="21474836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0F694-F2E7-8A43-22A9-1AABB143DAA8}"/>
              </a:ext>
            </a:extLst>
          </p:cNvPr>
          <p:cNvSpPr txBox="1"/>
          <p:nvPr/>
        </p:nvSpPr>
        <p:spPr>
          <a:xfrm>
            <a:off x="1819275" y="3429000"/>
            <a:ext cx="8172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21447C"/>
                </a:solidFill>
              </a:rPr>
              <a:t>Presentation title goes </a:t>
            </a:r>
          </a:p>
          <a:p>
            <a:pPr algn="ctr"/>
            <a:r>
              <a:rPr lang="en-US" sz="5000" dirty="0">
                <a:solidFill>
                  <a:srgbClr val="21447C"/>
                </a:solidFill>
              </a:rPr>
              <a:t>here in two 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13B03-58B4-0F7C-1686-6A1CF58955BA}"/>
              </a:ext>
            </a:extLst>
          </p:cNvPr>
          <p:cNvSpPr txBox="1"/>
          <p:nvPr/>
        </p:nvSpPr>
        <p:spPr>
          <a:xfrm>
            <a:off x="2773680" y="5065169"/>
            <a:ext cx="664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982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97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F56642-FAEE-CF40-DFAF-CAC68E5CA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DB86E5-C88B-50FC-A186-E5283C659835}"/>
              </a:ext>
            </a:extLst>
          </p:cNvPr>
          <p:cNvSpPr txBox="1"/>
          <p:nvPr/>
        </p:nvSpPr>
        <p:spPr>
          <a:xfrm>
            <a:off x="1819275" y="3808129"/>
            <a:ext cx="8172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Presentation title goes 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</a:rPr>
              <a:t>here in two 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19112-A52D-B775-220C-69D60A6E7D45}"/>
              </a:ext>
            </a:extLst>
          </p:cNvPr>
          <p:cNvSpPr txBox="1"/>
          <p:nvPr/>
        </p:nvSpPr>
        <p:spPr>
          <a:xfrm>
            <a:off x="2773680" y="5527929"/>
            <a:ext cx="664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428FD6"/>
                </a:solidFill>
              </a:rPr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479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2C2A-C76A-B463-DEF9-57EA7BA3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424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88F1-E92C-4554-A59E-AFE41ED3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435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6525C-5A0A-77C4-85DA-2A3AAFDB8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B8C1-50F2-9102-BB30-FE2F3E5D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42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1F317-018F-2D59-6FBB-EAC435C3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435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737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BA8F9-8B77-4A5F-BDCA-9A44A7A51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E64A-94C2-14F8-C490-F57591F8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34C7-73E8-AC92-F0F6-5D079B82A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435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169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2026D-ED2C-17BB-1DE1-8A6367292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2FDB-44AF-E265-734D-7BEFD722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7663A-2729-D50E-1423-29693B0E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435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158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97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57BF07-3A2C-86D3-0A38-77CC22B99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B9B34C-7EC7-358B-D3B5-8F1106AB2562}"/>
              </a:ext>
            </a:extLst>
          </p:cNvPr>
          <p:cNvSpPr txBox="1"/>
          <p:nvPr/>
        </p:nvSpPr>
        <p:spPr>
          <a:xfrm>
            <a:off x="2773680" y="4010808"/>
            <a:ext cx="6644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Thank you 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</a:rPr>
              <a:t>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7991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E7C138B512241A65350C8F4DA9780" ma:contentTypeVersion="16" ma:contentTypeDescription="Create a new document." ma:contentTypeScope="" ma:versionID="f23ff74e423b8bc02d89211938fd8b88">
  <xsd:schema xmlns:xsd="http://www.w3.org/2001/XMLSchema" xmlns:xs="http://www.w3.org/2001/XMLSchema" xmlns:p="http://schemas.microsoft.com/office/2006/metadata/properties" xmlns:ns2="39921e0c-83f8-415e-8124-22db3f365fb8" xmlns:ns3="927c589b-c620-463c-aa7e-379094969091" targetNamespace="http://schemas.microsoft.com/office/2006/metadata/properties" ma:root="true" ma:fieldsID="78c7e47d226d9ae1ce4301d4dd0321ef" ns2:_="" ns3:_="">
    <xsd:import namespace="39921e0c-83f8-415e-8124-22db3f365fb8"/>
    <xsd:import namespace="927c589b-c620-463c-aa7e-379094969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21e0c-83f8-415e-8124-22db3f365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d20d11-fd8d-4aa2-b45d-d5c4dbeec6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c589b-c620-463c-aa7e-379094969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af8577-591f-4ab5-aaf2-ded4a330e2ad}" ma:internalName="TaxCatchAll" ma:showField="CatchAllData" ma:web="927c589b-c620-463c-aa7e-379094969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921e0c-83f8-415e-8124-22db3f365fb8">
      <Terms xmlns="http://schemas.microsoft.com/office/infopath/2007/PartnerControls"/>
    </lcf76f155ced4ddcb4097134ff3c332f>
    <TaxCatchAll xmlns="927c589b-c620-463c-aa7e-379094969091" xsi:nil="true"/>
  </documentManagement>
</p:properties>
</file>

<file path=customXml/itemProps1.xml><?xml version="1.0" encoding="utf-8"?>
<ds:datastoreItem xmlns:ds="http://schemas.openxmlformats.org/officeDocument/2006/customXml" ds:itemID="{8B7EBFCF-E38A-4569-B967-F83AF92C5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21e0c-83f8-415e-8124-22db3f365fb8"/>
    <ds:schemaRef ds:uri="927c589b-c620-463c-aa7e-379094969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67C9CB-2BA4-491B-AFB3-020F4D9584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C2768B-7CCF-4A62-8265-B1262B5A3854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927c589b-c620-463c-aa7e-379094969091"/>
    <ds:schemaRef ds:uri="39921e0c-83f8-415e-8124-22db3f365f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22381</TotalTime>
  <Words>46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Title goes here</vt:lpstr>
      <vt:lpstr>Title Goes Here</vt:lpstr>
      <vt:lpstr>Title Goes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Li Brown</dc:creator>
  <cp:lastModifiedBy>Hanna Twiss-Brooks</cp:lastModifiedBy>
  <cp:revision>64</cp:revision>
  <dcterms:created xsi:type="dcterms:W3CDTF">2021-05-05T16:05:17Z</dcterms:created>
  <dcterms:modified xsi:type="dcterms:W3CDTF">2026-03-20T18:18:33Z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0x0101004FAE7C138B512241A65350C8F4DA9780</vt:lpwstr>
  </property>
  <property fmtid="{D5CDD505-2E9C-101B-9397-08002B2CF9AE}" pid="3" name="MediaServiceImageTags">
    <vt:lpwstr/>
  </property>
</Properties>
</file>